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8" r:id="rId2"/>
    <p:sldId id="281" r:id="rId3"/>
    <p:sldId id="299" r:id="rId4"/>
    <p:sldId id="295" r:id="rId5"/>
    <p:sldId id="296" r:id="rId6"/>
    <p:sldId id="297" r:id="rId7"/>
    <p:sldId id="298" r:id="rId8"/>
    <p:sldId id="274" r:id="rId9"/>
    <p:sldId id="276" r:id="rId10"/>
    <p:sldId id="277" r:id="rId11"/>
    <p:sldId id="267" r:id="rId12"/>
    <p:sldId id="294" r:id="rId13"/>
    <p:sldId id="283" r:id="rId14"/>
    <p:sldId id="272" r:id="rId15"/>
    <p:sldId id="289" r:id="rId16"/>
    <p:sldId id="265" r:id="rId17"/>
    <p:sldId id="256" r:id="rId18"/>
    <p:sldId id="284" r:id="rId19"/>
    <p:sldId id="290" r:id="rId20"/>
    <p:sldId id="292" r:id="rId21"/>
    <p:sldId id="291" r:id="rId22"/>
    <p:sldId id="263" r:id="rId23"/>
    <p:sldId id="286" r:id="rId24"/>
    <p:sldId id="287" r:id="rId25"/>
    <p:sldId id="285" r:id="rId26"/>
    <p:sldId id="288" r:id="rId27"/>
    <p:sldId id="282" r:id="rId28"/>
    <p:sldId id="293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B3E"/>
    <a:srgbClr val="FFFF00"/>
    <a:srgbClr val="D1E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2324A-7F45-431A-A0D9-E17EF99E09FA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86F49-88C6-420D-B210-71D850A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0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Text should be left aligned / icons should be broken into two columns</a:t>
            </a:r>
            <a:r>
              <a:rPr lang="en-US" baseline="0" dirty="0" smtClean="0"/>
              <a:t> three and three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8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AF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9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86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742319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67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80534" y="4453469"/>
            <a:ext cx="8650817" cy="356572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8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37173" y="673102"/>
            <a:ext cx="1658003" cy="610983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3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69964" y="1438656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67"/>
            </a:lvl1pPr>
            <a:lvl2pPr>
              <a:defRPr sz="1600"/>
            </a:lvl2pPr>
            <a:lvl3pPr>
              <a:defRPr sz="1467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62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7823" y="-15393"/>
            <a:ext cx="9197473" cy="6898104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2" y="-15393"/>
            <a:ext cx="3117724" cy="6898104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05" y="5263636"/>
            <a:ext cx="5214248" cy="76412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63206" y="4525827"/>
            <a:ext cx="3862917" cy="76412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3205" y="3826604"/>
            <a:ext cx="5335628" cy="76412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5067" b="1" cap="none" baseline="0">
                <a:solidFill>
                  <a:srgbClr val="FFFFFF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6" y="3328611"/>
            <a:ext cx="8650817" cy="92333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55504" y="3276170"/>
            <a:ext cx="4911729" cy="401648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2400" b="1">
                <a:solidFill>
                  <a:srgbClr val="FFFFFF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81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70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4267" b="1" baseline="0"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46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776415"/>
            <a:ext cx="11106149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4"/>
              </a:buClr>
              <a:buSzTx/>
              <a:buFont typeface="Arial"/>
              <a:buChar char="•"/>
              <a:tabLst/>
              <a:defRPr sz="1867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7531" y="1345493"/>
            <a:ext cx="1931234" cy="295402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39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AF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1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37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8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4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99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4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8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3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3514-5695-495C-ADF4-CB717A602A03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0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Montserrat" panose="00000500000000000000" pitchFamily="50" charset="0"/>
              </a:rPr>
              <a:t>#</a:t>
            </a:r>
            <a:r>
              <a:rPr lang="en-US" sz="6000" dirty="0" err="1" smtClean="0">
                <a:latin typeface="Montserrat" panose="00000500000000000000" pitchFamily="50" charset="0"/>
              </a:rPr>
              <a:t>RollingScopes</a:t>
            </a:r>
            <a:endParaRPr lang="en-US" sz="6000" dirty="0">
              <a:latin typeface="Montserrat" panose="000005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02" y="1247355"/>
            <a:ext cx="5993779" cy="49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59" y="3213796"/>
            <a:ext cx="6196241" cy="4129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94" y="4094667"/>
            <a:ext cx="10515600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400" dirty="0" err="1" smtClean="0">
                <a:latin typeface="Montserrat" panose="00000500000000000000" pitchFamily="50" charset="0"/>
              </a:rPr>
              <a:t>RSConf</a:t>
            </a:r>
            <a:r>
              <a:rPr lang="en-US" sz="5400" dirty="0" smtClean="0">
                <a:latin typeface="Montserrat" panose="00000500000000000000" pitchFamily="50" charset="0"/>
              </a:rPr>
              <a:t>           </a:t>
            </a:r>
            <a:r>
              <a:rPr lang="en-US" sz="5400" b="1" dirty="0" smtClean="0">
                <a:latin typeface="Montserrat" panose="00000500000000000000" pitchFamily="50" charset="0"/>
              </a:rPr>
              <a:t>2</a:t>
            </a:r>
            <a:br>
              <a:rPr lang="en-US" sz="5400" b="1" dirty="0" smtClean="0">
                <a:latin typeface="Montserrat" panose="00000500000000000000" pitchFamily="50" charset="0"/>
              </a:rPr>
            </a:br>
            <a:r>
              <a:rPr lang="en-US" sz="5400" dirty="0" smtClean="0">
                <a:latin typeface="Montserrat" panose="00000500000000000000" pitchFamily="50" charset="0"/>
              </a:rPr>
              <a:t>Workshops</a:t>
            </a:r>
            <a:r>
              <a:rPr lang="en-US" sz="5400" b="1" dirty="0" smtClean="0">
                <a:latin typeface="Montserrat" panose="00000500000000000000" pitchFamily="50" charset="0"/>
              </a:rPr>
              <a:t>    10+</a:t>
            </a:r>
            <a:r>
              <a:rPr lang="en-US" sz="5400" dirty="0" smtClean="0">
                <a:latin typeface="Montserrat" panose="00000500000000000000" pitchFamily="50" charset="0"/>
              </a:rPr>
              <a:t/>
            </a:r>
            <a:br>
              <a:rPr lang="en-US" sz="5400" dirty="0" smtClean="0">
                <a:latin typeface="Montserrat" panose="00000500000000000000" pitchFamily="50" charset="0"/>
              </a:rPr>
            </a:br>
            <a:r>
              <a:rPr lang="en-US" sz="5400" dirty="0" smtClean="0">
                <a:latin typeface="Montserrat" panose="00000500000000000000" pitchFamily="50" charset="0"/>
              </a:rPr>
              <a:t>Events            </a:t>
            </a:r>
            <a:r>
              <a:rPr lang="en-US" sz="5400" b="1" dirty="0" smtClean="0">
                <a:latin typeface="Montserrat" panose="00000500000000000000" pitchFamily="50" charset="0"/>
              </a:rPr>
              <a:t>35+</a:t>
            </a:r>
            <a:br>
              <a:rPr lang="en-US" sz="5400" b="1" dirty="0" smtClean="0">
                <a:latin typeface="Montserrat" panose="00000500000000000000" pitchFamily="50" charset="0"/>
              </a:rPr>
            </a:br>
            <a:r>
              <a:rPr lang="en-US" sz="5400" dirty="0">
                <a:latin typeface="Montserrat" panose="00000500000000000000" pitchFamily="50" charset="0"/>
              </a:rPr>
              <a:t>Speakers </a:t>
            </a:r>
            <a:r>
              <a:rPr lang="en-US" sz="5400" dirty="0" smtClean="0">
                <a:latin typeface="Montserrat" panose="00000500000000000000" pitchFamily="50" charset="0"/>
              </a:rPr>
              <a:t>      </a:t>
            </a:r>
            <a:r>
              <a:rPr lang="en-US" sz="5400" b="1" dirty="0" smtClean="0">
                <a:latin typeface="Montserrat" panose="00000500000000000000" pitchFamily="50" charset="0"/>
              </a:rPr>
              <a:t>85+</a:t>
            </a:r>
            <a:br>
              <a:rPr lang="en-US" sz="5400" b="1" dirty="0" smtClean="0">
                <a:latin typeface="Montserrat" panose="00000500000000000000" pitchFamily="50" charset="0"/>
              </a:rPr>
            </a:br>
            <a:r>
              <a:rPr lang="en-US" sz="5400" dirty="0">
                <a:latin typeface="Montserrat" panose="00000500000000000000" pitchFamily="50" charset="0"/>
              </a:rPr>
              <a:t>Talks </a:t>
            </a:r>
            <a:r>
              <a:rPr lang="en-US" sz="5400" dirty="0" smtClean="0">
                <a:latin typeface="Montserrat" panose="00000500000000000000" pitchFamily="50" charset="0"/>
              </a:rPr>
              <a:t>            </a:t>
            </a:r>
            <a:r>
              <a:rPr lang="en-US" sz="5400" b="1" dirty="0" smtClean="0">
                <a:latin typeface="Montserrat" panose="00000500000000000000" pitchFamily="50" charset="0"/>
              </a:rPr>
              <a:t>150+</a:t>
            </a:r>
            <a:br>
              <a:rPr lang="en-US" sz="5400" b="1" dirty="0" smtClean="0">
                <a:latin typeface="Montserrat" panose="00000500000000000000" pitchFamily="50" charset="0"/>
              </a:rPr>
            </a:br>
            <a:r>
              <a:rPr lang="en-US" sz="5400" dirty="0" smtClean="0">
                <a:latin typeface="Montserrat" panose="00000500000000000000" pitchFamily="50" charset="0"/>
              </a:rPr>
              <a:t/>
            </a:r>
            <a:br>
              <a:rPr lang="en-US" sz="5400" dirty="0" smtClean="0">
                <a:latin typeface="Montserrat" panose="00000500000000000000" pitchFamily="50" charset="0"/>
              </a:rPr>
            </a:br>
            <a:r>
              <a:rPr lang="en-US" sz="5400" b="1" dirty="0" smtClean="0">
                <a:latin typeface="Montserrat" panose="00000500000000000000" pitchFamily="50" charset="0"/>
              </a:rPr>
              <a:t/>
            </a:r>
            <a:br>
              <a:rPr lang="en-US" sz="5400" b="1" dirty="0" smtClean="0">
                <a:latin typeface="Montserrat" panose="00000500000000000000" pitchFamily="50" charset="0"/>
              </a:rPr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endParaRPr lang="en-US" sz="5400" b="1" dirty="0">
              <a:latin typeface="Montserrat" panose="00000500000000000000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59" y="-10920"/>
            <a:ext cx="6196241" cy="38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Montserrat" panose="00000500000000000000" pitchFamily="50" charset="0"/>
              </a:rPr>
              <a:t>The Rolling Scopes meetups</a:t>
            </a:r>
            <a:endParaRPr lang="en-US" sz="5400" dirty="0">
              <a:latin typeface="Montserrat" panose="00000500000000000000" pitchFamily="50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717237"/>
            <a:ext cx="6171601" cy="560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Minsk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Brest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Gomel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Krakow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Gdansk</a:t>
            </a:r>
            <a:endParaRPr lang="en-US" sz="4800" dirty="0"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908855" y="2187857"/>
            <a:ext cx="8201892" cy="560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0" dirty="0" smtClean="0">
                <a:latin typeface="Arial Black" panose="020B0A04020102020204" pitchFamily="34" charset="0"/>
                <a:cs typeface="Arial" panose="020B0604020202020204" pitchFamily="34" charset="0"/>
              </a:rPr>
              <a:t>What's</a:t>
            </a:r>
            <a:endParaRPr lang="en-US" sz="170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30223" y="3372228"/>
            <a:ext cx="6790320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0" dirty="0" smtClean="0">
                <a:latin typeface="Arial Black" panose="020B0A04020102020204" pitchFamily="34" charset="0"/>
                <a:cs typeface="Arial" panose="020B0604020202020204" pitchFamily="34" charset="0"/>
              </a:rPr>
              <a:t>next?</a:t>
            </a:r>
            <a:endParaRPr lang="en-US" sz="17000" dirty="0"/>
          </a:p>
        </p:txBody>
      </p:sp>
    </p:spTree>
    <p:extLst>
      <p:ext uri="{BB962C8B-B14F-4D97-AF65-F5344CB8AC3E}">
        <p14:creationId xmlns:p14="http://schemas.microsoft.com/office/powerpoint/2010/main" val="5655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889" y="296157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14000" dirty="0" smtClean="0"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Grodno</a:t>
            </a:r>
            <a:r>
              <a:rPr lang="ru-RU" sz="14000" dirty="0" smtClean="0"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4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31122" y="5560836"/>
            <a:ext cx="5387950" cy="764120"/>
          </a:xfrm>
          <a:solidFill>
            <a:srgbClr val="FAFB3E"/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RS everywhere!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75" y="2235201"/>
            <a:ext cx="522324" cy="429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87" y="1721910"/>
            <a:ext cx="522324" cy="429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51" y="2438718"/>
            <a:ext cx="522324" cy="42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790" y="2725938"/>
            <a:ext cx="522324" cy="42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75" y="2593605"/>
            <a:ext cx="522324" cy="4295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39" y="2808398"/>
            <a:ext cx="522324" cy="4295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87" y="3226710"/>
            <a:ext cx="522324" cy="4295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417" y="3981785"/>
            <a:ext cx="522324" cy="4295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38" y="2878682"/>
            <a:ext cx="522324" cy="4295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675" y="4727074"/>
            <a:ext cx="522324" cy="4295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093" y="1486569"/>
            <a:ext cx="522324" cy="4295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46" y="1623785"/>
            <a:ext cx="522324" cy="4295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34" y="649859"/>
            <a:ext cx="522324" cy="4295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15" y="3886203"/>
            <a:ext cx="522324" cy="4295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997" y="5076517"/>
            <a:ext cx="522324" cy="429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30" y="2114221"/>
            <a:ext cx="522324" cy="4295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15" y="4287203"/>
            <a:ext cx="522324" cy="4295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782" y="2914494"/>
            <a:ext cx="522324" cy="4295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01" y="2324078"/>
            <a:ext cx="522324" cy="4295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79" y="2000809"/>
            <a:ext cx="522324" cy="4295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09" y="3350561"/>
            <a:ext cx="522324" cy="4295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07" y="3214206"/>
            <a:ext cx="522324" cy="4295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78" y="2430397"/>
            <a:ext cx="522324" cy="4295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94" y="4152241"/>
            <a:ext cx="522324" cy="42958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94" y="3611325"/>
            <a:ext cx="522324" cy="4295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95" y="4760765"/>
            <a:ext cx="522324" cy="4295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74" y="4594139"/>
            <a:ext cx="358049" cy="2944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45" y="5413596"/>
            <a:ext cx="358049" cy="2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636" y="2396982"/>
            <a:ext cx="11360728" cy="2387600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latin typeface="Montserrat" panose="00000500000000000000" pitchFamily="50" charset="0"/>
              </a:rPr>
              <a:t>Speakers wanted!</a:t>
            </a:r>
            <a:endParaRPr lang="en-US" sz="9600" b="1" dirty="0">
              <a:latin typeface="Montserrat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6600" dirty="0"/>
              <a:t>A</a:t>
            </a:r>
            <a:r>
              <a:rPr lang="en-US" sz="6600" dirty="0" smtClean="0"/>
              <a:t>ll the time!</a:t>
            </a:r>
            <a:endParaRPr lang="en-US" sz="6600" dirty="0"/>
          </a:p>
        </p:txBody>
      </p:sp>
      <p:pic>
        <p:nvPicPr>
          <p:cNvPr id="1026" name="Picture 2" descr="Image result for star wars troopers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878" y="429203"/>
            <a:ext cx="3100244" cy="310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8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latin typeface="Montserrat" panose="00000500000000000000" pitchFamily="50" charset="0"/>
              </a:rPr>
              <a:t>Topics?</a:t>
            </a:r>
            <a:endParaRPr lang="en-US" sz="6600" dirty="0">
              <a:latin typeface="Montserrat" panose="00000500000000000000" pitchFamily="50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717237"/>
            <a:ext cx="6171601" cy="560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Racing drones</a:t>
            </a:r>
          </a:p>
          <a:p>
            <a:r>
              <a:rPr lang="en-US" sz="4800" dirty="0" err="1" smtClean="0">
                <a:latin typeface="Montserrat" panose="00000500000000000000" pitchFamily="50" charset="0"/>
                <a:cs typeface="Arial" panose="020B0604020202020204" pitchFamily="34" charset="0"/>
              </a:rPr>
              <a:t>IoT</a:t>
            </a:r>
            <a:endParaRPr lang="en-US" sz="4800" dirty="0" smtClean="0">
              <a:latin typeface="Montserrat" panose="00000500000000000000" pitchFamily="50" charset="0"/>
              <a:cs typeface="Arial" panose="020B0604020202020204" pitchFamily="34" charset="0"/>
            </a:endParaRPr>
          </a:p>
          <a:p>
            <a:r>
              <a:rPr lang="en-US" sz="4800" dirty="0" err="1" smtClean="0">
                <a:latin typeface="Montserrat" panose="00000500000000000000" pitchFamily="50" charset="0"/>
                <a:cs typeface="Arial" panose="020B0604020202020204" pitchFamily="34" charset="0"/>
              </a:rPr>
              <a:t>Blockchain</a:t>
            </a:r>
            <a:endParaRPr lang="en-US" sz="4800" dirty="0" smtClean="0">
              <a:latin typeface="Montserrat" panose="00000500000000000000" pitchFamily="50" charset="0"/>
              <a:cs typeface="Arial" panose="020B0604020202020204" pitchFamily="34" charset="0"/>
            </a:endParaRP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Virtual Reality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Psychology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Angular 2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248655"/>
            <a:ext cx="6171601" cy="560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FRP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React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Tools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Best Practices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Browser internals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HTML5 </a:t>
            </a:r>
            <a:r>
              <a:rPr lang="en-US" sz="4800" dirty="0" err="1" smtClean="0">
                <a:latin typeface="Montserrat" panose="00000500000000000000" pitchFamily="50" charset="0"/>
                <a:cs typeface="Arial" panose="020B0604020202020204" pitchFamily="34" charset="0"/>
              </a:rPr>
              <a:t>Api</a:t>
            </a:r>
            <a:endParaRPr lang="en-US" sz="4800" dirty="0" smtClean="0">
              <a:latin typeface="Montserrat" panose="00000500000000000000" pitchFamily="50" charset="0"/>
              <a:cs typeface="Arial" panose="020B0604020202020204" pitchFamily="34" charset="0"/>
            </a:endParaRP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UX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CSS3</a:t>
            </a:r>
          </a:p>
          <a:p>
            <a:endParaRPr lang="en-US" sz="4800" dirty="0" smtClean="0"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42433" y="2075578"/>
            <a:ext cx="9213851" cy="2800767"/>
          </a:xfrm>
        </p:spPr>
        <p:txBody>
          <a:bodyPr/>
          <a:lstStyle/>
          <a:p>
            <a:r>
              <a:rPr lang="en-US" dirty="0" smtClean="0"/>
              <a:t>THE ROLLING SCOPES</a:t>
            </a:r>
            <a:br>
              <a:rPr lang="en-US" dirty="0" smtClean="0"/>
            </a:br>
            <a:r>
              <a:rPr lang="en-US" dirty="0" smtClean="0"/>
              <a:t>CONFERENCE </a:t>
            </a:r>
            <a:br>
              <a:rPr lang="en-US" dirty="0" smtClean="0"/>
            </a:br>
            <a:r>
              <a:rPr lang="en-US" dirty="0" smtClean="0"/>
              <a:t>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Montserrat" panose="00000500000000000000" pitchFamily="50" charset="0"/>
              </a:rPr>
              <a:t>The Rolling Scopes </a:t>
            </a:r>
            <a:r>
              <a:rPr lang="en-US" sz="8000" b="1" dirty="0" smtClean="0">
                <a:latin typeface="Montserrat" panose="00000500000000000000" pitchFamily="50" charset="0"/>
              </a:rPr>
              <a:t>Conference 2017</a:t>
            </a:r>
            <a:endParaRPr lang="en-US" sz="8000" b="1" dirty="0">
              <a:latin typeface="Montserrat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869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/>
              <a:t>18 – 19th February 2017, </a:t>
            </a:r>
            <a:r>
              <a:rPr lang="en-US" sz="4800" dirty="0" smtClean="0"/>
              <a:t>Minsk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5468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3717" cy="6419291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1150" y="368349"/>
            <a:ext cx="8908336" cy="764120"/>
          </a:xfrm>
          <a:solidFill>
            <a:srgbClr val="FAFB3E"/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Rolling Scopes School</a:t>
            </a:r>
          </a:p>
        </p:txBody>
      </p:sp>
      <p:sp>
        <p:nvSpPr>
          <p:cNvPr id="4" name="Rectangle 3"/>
          <p:cNvSpPr/>
          <p:nvPr/>
        </p:nvSpPr>
        <p:spPr>
          <a:xfrm>
            <a:off x="271150" y="5034125"/>
            <a:ext cx="4071401" cy="748988"/>
          </a:xfrm>
          <a:prstGeom prst="rect">
            <a:avLst/>
          </a:prstGeom>
          <a:solidFill>
            <a:srgbClr val="FAFB3E"/>
          </a:solidFill>
        </p:spPr>
        <p:txBody>
          <a:bodyPr wrap="square">
            <a:spAutoFit/>
          </a:bodyPr>
          <a:lstStyle/>
          <a:p>
            <a:r>
              <a:rPr lang="en-US" sz="4267" b="1" dirty="0" smtClean="0">
                <a:latin typeface="Montserrat" panose="00000500000000000000" pitchFamily="50" charset="0"/>
                <a:cs typeface="Arial" panose="020B0604020202020204" pitchFamily="34" charset="0"/>
              </a:rPr>
              <a:t>~60 </a:t>
            </a:r>
            <a:r>
              <a:rPr lang="en-US" sz="4267" b="1" dirty="0" err="1" smtClean="0">
                <a:latin typeface="Montserrat" panose="00000500000000000000" pitchFamily="50" charset="0"/>
                <a:cs typeface="Arial" panose="020B0604020202020204" pitchFamily="34" charset="0"/>
              </a:rPr>
              <a:t>attendies</a:t>
            </a:r>
            <a:endParaRPr lang="en-US" sz="4267" b="1" dirty="0"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1149" y="3391655"/>
            <a:ext cx="3215305" cy="748988"/>
          </a:xfrm>
          <a:prstGeom prst="rect">
            <a:avLst/>
          </a:prstGeom>
          <a:solidFill>
            <a:srgbClr val="FAFB3E"/>
          </a:solidFill>
        </p:spPr>
        <p:txBody>
          <a:bodyPr wrap="square">
            <a:spAutoFit/>
          </a:bodyPr>
          <a:lstStyle/>
          <a:p>
            <a:r>
              <a:rPr lang="en-US" sz="4267" b="1" dirty="0"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120+ </a:t>
            </a:r>
            <a:r>
              <a:rPr lang="en-US" sz="4267" b="1" dirty="0" smtClean="0"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hours</a:t>
            </a:r>
            <a:endParaRPr lang="en-US" sz="4267" b="1" dirty="0">
              <a:latin typeface="Montserrat" panose="00000500000000000000" pitchFamily="50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1149" y="5855360"/>
            <a:ext cx="6628414" cy="748988"/>
          </a:xfrm>
          <a:prstGeom prst="rect">
            <a:avLst/>
          </a:prstGeom>
          <a:solidFill>
            <a:srgbClr val="FAFB3E"/>
          </a:solidFill>
        </p:spPr>
        <p:txBody>
          <a:bodyPr wrap="square">
            <a:spAutoFit/>
          </a:bodyPr>
          <a:lstStyle/>
          <a:p>
            <a:r>
              <a:rPr lang="en-US" sz="4267" b="1" dirty="0" smtClean="0">
                <a:latin typeface="Montserrat" panose="00000500000000000000" pitchFamily="50" charset="0"/>
                <a:cs typeface="Arial" panose="020B0604020202020204" pitchFamily="34" charset="0"/>
              </a:rPr>
              <a:t>6 </a:t>
            </a:r>
            <a:r>
              <a:rPr lang="en-US" sz="4267" b="1" dirty="0">
                <a:latin typeface="Montserrat" panose="00000500000000000000" pitchFamily="50" charset="0"/>
                <a:cs typeface="Arial" panose="020B0604020202020204" pitchFamily="34" charset="0"/>
              </a:rPr>
              <a:t>cycles already passed</a:t>
            </a:r>
            <a:endParaRPr lang="en-US" sz="4267" dirty="0">
              <a:latin typeface="Montserrat" panose="000005000000000000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150" y="4212890"/>
            <a:ext cx="3469578" cy="748988"/>
          </a:xfrm>
          <a:prstGeom prst="rect">
            <a:avLst/>
          </a:prstGeom>
          <a:solidFill>
            <a:srgbClr val="FAFB3E"/>
          </a:solidFill>
        </p:spPr>
        <p:txBody>
          <a:bodyPr wrap="square">
            <a:spAutoFit/>
          </a:bodyPr>
          <a:lstStyle/>
          <a:p>
            <a:r>
              <a:rPr lang="en-US" sz="4267" b="1" dirty="0" smtClean="0">
                <a:latin typeface="Montserrat" panose="00000500000000000000" pitchFamily="50" charset="0"/>
                <a:cs typeface="Arial" panose="020B0604020202020204" pitchFamily="34" charset="0"/>
              </a:rPr>
              <a:t>~20 trainers</a:t>
            </a:r>
            <a:endParaRPr lang="en-US" sz="4267" b="1" dirty="0"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5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47" y="0"/>
            <a:ext cx="7513926" cy="68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7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3880675" y="503569"/>
            <a:ext cx="0" cy="597408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-1"/>
            <a:ext cx="12192000" cy="1412789"/>
          </a:xfrm>
          <a:solidFill>
            <a:srgbClr val="FAFB3E"/>
          </a:solidFill>
        </p:spPr>
        <p:txBody>
          <a:bodyPr>
            <a:normAutofit/>
          </a:bodyPr>
          <a:lstStyle/>
          <a:p>
            <a:r>
              <a:rPr lang="en-US" sz="4400" dirty="0" smtClean="0">
                <a:latin typeface="Montserrat" panose="00000500000000000000" pitchFamily="50" charset="0"/>
              </a:rPr>
              <a:t>Dzmitry Varabei aka “Dean”</a:t>
            </a:r>
            <a:endParaRPr lang="en-US" sz="4400" dirty="0">
              <a:latin typeface="Montserrat" panose="00000500000000000000" pitchFamily="50" charset="0"/>
            </a:endParaRPr>
          </a:p>
        </p:txBody>
      </p:sp>
      <p:sp>
        <p:nvSpPr>
          <p:cNvPr id="12" name="Content Placeholder 7"/>
          <p:cNvSpPr>
            <a:spLocks noGrp="1"/>
          </p:cNvSpPr>
          <p:nvPr>
            <p:ph idx="1"/>
          </p:nvPr>
        </p:nvSpPr>
        <p:spPr>
          <a:xfrm>
            <a:off x="4374895" y="1840334"/>
            <a:ext cx="7706601" cy="4637315"/>
          </a:xfrm>
        </p:spPr>
        <p:txBody>
          <a:bodyPr wrap="square">
            <a:no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ru-RU" sz="3200" dirty="0">
                <a:latin typeface="Montserrat" panose="00000500000000000000" pitchFamily="50" charset="0"/>
              </a:rPr>
              <a:t>9</a:t>
            </a:r>
            <a:r>
              <a:rPr lang="en-US" sz="3200" dirty="0" smtClean="0">
                <a:latin typeface="Montserrat" panose="00000500000000000000" pitchFamily="50" charset="0"/>
              </a:rPr>
              <a:t>+ </a:t>
            </a:r>
            <a:r>
              <a:rPr lang="en-US" sz="3200" dirty="0">
                <a:latin typeface="Montserrat" panose="00000500000000000000" pitchFamily="50" charset="0"/>
              </a:rPr>
              <a:t>years of Software Development in </a:t>
            </a:r>
            <a:r>
              <a:rPr lang="en-US" sz="3200" dirty="0" smtClean="0">
                <a:latin typeface="Montserrat" panose="00000500000000000000" pitchFamily="50" charset="0"/>
              </a:rPr>
              <a:t>EPAM</a:t>
            </a:r>
            <a:endParaRPr lang="en-US" sz="3200" dirty="0">
              <a:latin typeface="Montserrat" panose="00000500000000000000" pitchFamily="50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Montserrat" panose="00000500000000000000" pitchFamily="50" charset="0"/>
              </a:rPr>
              <a:t>7 years in education and knowledge sharing as CDP/RD trainer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Montserrat" panose="00000500000000000000" pitchFamily="50" charset="0"/>
              </a:rPr>
              <a:t>3 years in community building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2237619" y="229811"/>
            <a:ext cx="184731" cy="5355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lnSpc>
                <a:spcPct val="120000"/>
              </a:lnSpc>
            </a:pPr>
            <a:endParaRPr lang="en-US" sz="2400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657632" y="4433974"/>
            <a:ext cx="2728824" cy="517065"/>
          </a:xfrm>
          <a:prstGeom prst="rect">
            <a:avLst/>
          </a:prstGeom>
          <a:solidFill>
            <a:srgbClr val="FAFB3E"/>
          </a:solidFill>
          <a:ln>
            <a:noFill/>
          </a:ln>
        </p:spPr>
        <p:txBody>
          <a:bodyPr wrap="none" lIns="91440" tIns="73152" rIns="91440" bIns="73152" anchor="ctr" anchorCtr="0">
            <a:spAutoFit/>
          </a:bodyPr>
          <a:lstStyle>
            <a:lvl1pPr marL="0" indent="0" algn="ctr" defTabSz="342900" rtl="0" eaLnBrk="1" latinLnBrk="0" hangingPunct="1">
              <a:spcBef>
                <a:spcPts val="0"/>
              </a:spcBef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Montserrat" panose="00000500000000000000" pitchFamily="50" charset="0"/>
              </a:rPr>
              <a:t>Dzmitry Varabei</a:t>
            </a: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527354" y="4911763"/>
            <a:ext cx="2989369" cy="339429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smtClean="0"/>
              <a:t>Chief </a:t>
            </a:r>
            <a:r>
              <a:rPr lang="en-US" sz="2000" b="1" dirty="0"/>
              <a:t>Software Engineer</a:t>
            </a:r>
            <a:endParaRPr lang="en-US" sz="2000" b="1" dirty="0">
              <a:latin typeface="Trebuchet MS"/>
            </a:endParaRPr>
          </a:p>
        </p:txBody>
      </p:sp>
      <p:pic>
        <p:nvPicPr>
          <p:cNvPr id="20" name="Picture Placeholder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69" y="2229291"/>
            <a:ext cx="1986936" cy="1986936"/>
          </a:xfrm>
          <a:prstGeom prst="ellipse">
            <a:avLst/>
          </a:prstGeom>
          <a:ln>
            <a:solidFill>
              <a:srgbClr val="CCCCCC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8" y="2120930"/>
            <a:ext cx="2193839" cy="21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9" y="0"/>
            <a:ext cx="568342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3" y="0"/>
            <a:ext cx="5436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56" y="23473"/>
            <a:ext cx="5179290" cy="68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7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655" y="1122363"/>
            <a:ext cx="9587345" cy="23876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Montserrat" panose="00000500000000000000" pitchFamily="50" charset="0"/>
              </a:rPr>
              <a:t>The Rolling Scopes </a:t>
            </a:r>
            <a:r>
              <a:rPr lang="en-US" sz="7200" b="1" dirty="0" smtClean="0">
                <a:latin typeface="Montserrat" panose="00000500000000000000" pitchFamily="50" charset="0"/>
              </a:rPr>
              <a:t>School</a:t>
            </a:r>
            <a:endParaRPr lang="en-US" sz="7200" b="1" dirty="0">
              <a:latin typeface="Montserrat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2327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Next loop - January 2017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7403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45" y="0"/>
            <a:ext cx="9171709" cy="68787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475" y="351271"/>
            <a:ext cx="3377047" cy="1283565"/>
          </a:xfrm>
          <a:solidFill>
            <a:srgbClr val="FAFB3E"/>
          </a:solidFill>
        </p:spPr>
        <p:txBody>
          <a:bodyPr>
            <a:noAutofit/>
          </a:bodyPr>
          <a:lstStyle/>
          <a:p>
            <a:pPr algn="ctr"/>
            <a:r>
              <a:rPr lang="en-US" sz="12000" b="1" dirty="0" smtClean="0">
                <a:latin typeface="Montserrat" panose="00000500000000000000" pitchFamily="50" charset="0"/>
              </a:rPr>
              <a:t>300</a:t>
            </a:r>
            <a:endParaRPr lang="en-US" sz="12000" b="1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2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4" y="12368"/>
            <a:ext cx="1041930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5054" y="5325598"/>
            <a:ext cx="10419308" cy="714984"/>
          </a:xfrm>
          <a:prstGeom prst="rect">
            <a:avLst/>
          </a:prstGeom>
          <a:solidFill>
            <a:srgbClr val="FAFB3E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Montserrat" panose="00000500000000000000" pitchFamily="50" charset="0"/>
              </a:rPr>
              <a:t>http://frontendbelarus.herokuapp.com/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211867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3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Montserrat" panose="00000500000000000000" pitchFamily="50" charset="0"/>
              </a:rPr>
              <a:t>https://rollingscopes.com/</a:t>
            </a:r>
          </a:p>
        </p:txBody>
      </p:sp>
    </p:spTree>
    <p:extLst>
      <p:ext uri="{BB962C8B-B14F-4D97-AF65-F5344CB8AC3E}">
        <p14:creationId xmlns:p14="http://schemas.microsoft.com/office/powerpoint/2010/main" val="248678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89670"/>
            <a:ext cx="10515600" cy="1325563"/>
          </a:xfrm>
        </p:spPr>
        <p:txBody>
          <a:bodyPr/>
          <a:lstStyle/>
          <a:p>
            <a:pPr algn="ctr"/>
            <a:r>
              <a:rPr lang="en-US" sz="8000" dirty="0" smtClean="0">
                <a:latin typeface="Montserrat" panose="00000500000000000000" pitchFamily="50" charset="0"/>
              </a:rPr>
              <a:t>Thank you!</a:t>
            </a:r>
            <a:endParaRPr lang="en-US" sz="80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00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831851" y="1"/>
            <a:ext cx="10515600" cy="1306287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5400" dirty="0" smtClean="0">
                <a:latin typeface="Montserrat" panose="00000500000000000000" pitchFamily="50" charset="0"/>
                <a:ea typeface="+mj-ea"/>
                <a:cs typeface="+mj-cs"/>
              </a:rPr>
              <a:t>Contact me</a:t>
            </a:r>
            <a:endParaRPr lang="en-US" sz="5400" dirty="0">
              <a:latin typeface="Montserrat" panose="00000500000000000000" pitchFamily="50" charset="0"/>
              <a:ea typeface="+mj-ea"/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96204" y="1855823"/>
            <a:ext cx="10386894" cy="2374742"/>
            <a:chOff x="796658" y="1466907"/>
            <a:chExt cx="8595376" cy="2124381"/>
          </a:xfrm>
        </p:grpSpPr>
        <p:grpSp>
          <p:nvGrpSpPr>
            <p:cNvPr id="9" name="Group 2"/>
            <p:cNvGrpSpPr/>
            <p:nvPr/>
          </p:nvGrpSpPr>
          <p:grpSpPr>
            <a:xfrm>
              <a:off x="796658" y="1466907"/>
              <a:ext cx="6135328" cy="632031"/>
              <a:chOff x="699351" y="1683059"/>
              <a:chExt cx="8180439" cy="842707"/>
            </a:xfrm>
          </p:grpSpPr>
          <p:pic>
            <p:nvPicPr>
              <p:cNvPr id="10" name="Picture 2" descr="http://iconmonstr.com/g/gd/makefg.php?i=s2/default/iconmonstr-email-9-icon.png&amp;r=255&amp;g=255&amp;b=25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1683059"/>
                <a:ext cx="752078" cy="752078"/>
              </a:xfrm>
              <a:prstGeom prst="rect">
                <a:avLst/>
              </a:prstGeom>
              <a:solidFill>
                <a:schemeClr val="tx1"/>
              </a:solidFill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640112" y="1828268"/>
                <a:ext cx="7239678" cy="697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/>
                <a:r>
                  <a:rPr lang="en-US" sz="3200" dirty="0">
                    <a:latin typeface="Montserrat" panose="00000500000000000000" pitchFamily="50" charset="0"/>
                  </a:rPr>
                  <a:t>Dzmitry_Varabei@epam.com</a:t>
                </a:r>
              </a:p>
            </p:txBody>
          </p:sp>
        </p:grpSp>
        <p:grpSp>
          <p:nvGrpSpPr>
            <p:cNvPr id="12" name="Group 3"/>
            <p:cNvGrpSpPr/>
            <p:nvPr/>
          </p:nvGrpSpPr>
          <p:grpSpPr>
            <a:xfrm>
              <a:off x="796658" y="2194431"/>
              <a:ext cx="3861876" cy="650682"/>
              <a:chOff x="699351" y="2609541"/>
              <a:chExt cx="5149165" cy="867574"/>
            </a:xfrm>
          </p:grpSpPr>
          <p:pic>
            <p:nvPicPr>
              <p:cNvPr id="13" name="Picture 8" descr="http://iconmonstr.com/g/gd/makefg.php?i=s2/default/iconmonstr-skype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2609541"/>
                <a:ext cx="752078" cy="752078"/>
              </a:xfrm>
              <a:prstGeom prst="rect">
                <a:avLst/>
              </a:prstGeom>
              <a:solidFill>
                <a:schemeClr val="tx1"/>
              </a:solidFill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40111" y="2779618"/>
                <a:ext cx="4208405" cy="697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/>
                <a:r>
                  <a:rPr lang="en-US" sz="3200" dirty="0" err="1">
                    <a:latin typeface="Montserrat" panose="00000500000000000000" pitchFamily="50" charset="0"/>
                  </a:rPr>
                  <a:t>Dzmitry_Varabei</a:t>
                </a:r>
                <a:endParaRPr lang="en-US" sz="3200" dirty="0">
                  <a:latin typeface="Montserrat" panose="00000500000000000000" pitchFamily="50" charset="0"/>
                </a:endParaRPr>
              </a:p>
            </p:txBody>
          </p:sp>
        </p:grpSp>
        <p:grpSp>
          <p:nvGrpSpPr>
            <p:cNvPr id="19" name="Group 6"/>
            <p:cNvGrpSpPr/>
            <p:nvPr/>
          </p:nvGrpSpPr>
          <p:grpSpPr>
            <a:xfrm>
              <a:off x="796658" y="2916247"/>
              <a:ext cx="8595376" cy="675041"/>
              <a:chOff x="762495" y="3362497"/>
              <a:chExt cx="11460501" cy="900054"/>
            </a:xfrm>
          </p:grpSpPr>
          <p:pic>
            <p:nvPicPr>
              <p:cNvPr id="20" name="Picture 2" descr="http://iconmonstr.com/g/gd/makefg.php?i=s2/default/iconmonstr-facebook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495" y="3362497"/>
                <a:ext cx="752077" cy="752078"/>
              </a:xfrm>
              <a:prstGeom prst="rect">
                <a:avLst/>
              </a:prstGeom>
              <a:solidFill>
                <a:schemeClr val="tx1"/>
              </a:solidFill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703256" y="3565052"/>
                <a:ext cx="10519740" cy="697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/>
                <a:r>
                  <a:rPr lang="en-US" sz="3200" dirty="0">
                    <a:latin typeface="Montserrat" panose="00000500000000000000" pitchFamily="50" charset="0"/>
                  </a:rPr>
                  <a:t>https://www.facebook.com/dzmitry.varabei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2821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Montserrat" panose="00000500000000000000" pitchFamily="50" charset="0"/>
              </a:rPr>
              <a:t>The most interesting facts… </a:t>
            </a:r>
            <a:endParaRPr lang="en-US" sz="60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5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655" y="1122363"/>
            <a:ext cx="9587345" cy="2387600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latin typeface="Montserrat" panose="00000500000000000000" pitchFamily="50" charset="0"/>
              </a:rPr>
              <a:t>World Usability Day</a:t>
            </a:r>
            <a:endParaRPr lang="en-US" sz="7200" b="1" dirty="0">
              <a:latin typeface="Montserrat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9309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12th November 2017</a:t>
            </a:r>
            <a:r>
              <a:rPr lang="en-US" sz="4800" dirty="0"/>
              <a:t>, </a:t>
            </a:r>
            <a:r>
              <a:rPr lang="en-US" sz="4800" dirty="0" smtClean="0"/>
              <a:t>Minsk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57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8211" y="2248899"/>
            <a:ext cx="11336423" cy="140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92D05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"The </a:t>
            </a:r>
            <a:r>
              <a:rPr lang="en-US" sz="4267" b="1" dirty="0">
                <a:solidFill>
                  <a:srgbClr val="92D050"/>
                </a:solidFill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Rolling Scopes" </a:t>
            </a:r>
            <a:r>
              <a:rPr lang="en-US" sz="4267" dirty="0">
                <a:solidFill>
                  <a:schemeClr val="bg1"/>
                </a:solidFill>
                <a:latin typeface="Montserrat" panose="00000500000000000000" pitchFamily="50" charset="0"/>
              </a:rPr>
              <a:t>- a non-profit </a:t>
            </a:r>
            <a:r>
              <a:rPr lang="en-US" sz="4267" dirty="0">
                <a:solidFill>
                  <a:schemeClr val="bg1"/>
                </a:solidFill>
                <a:latin typeface="Montserrat" panose="00000500000000000000" pitchFamily="50" charset="0"/>
              </a:rPr>
              <a:t>JavaScript/Front-end </a:t>
            </a:r>
            <a:r>
              <a:rPr lang="en-US" sz="4267" dirty="0">
                <a:solidFill>
                  <a:schemeClr val="bg1"/>
                </a:solidFill>
                <a:latin typeface="Montserrat" panose="00000500000000000000" pitchFamily="50" charset="0"/>
              </a:rPr>
              <a:t>community </a:t>
            </a:r>
          </a:p>
        </p:txBody>
      </p:sp>
    </p:spTree>
    <p:extLst>
      <p:ext uri="{BB962C8B-B14F-4D97-AF65-F5344CB8AC3E}">
        <p14:creationId xmlns:p14="http://schemas.microsoft.com/office/powerpoint/2010/main" val="251185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24174" y="395279"/>
            <a:ext cx="3683252" cy="764120"/>
          </a:xfrm>
          <a:solidFill>
            <a:srgbClr val="88C341"/>
          </a:solidFill>
        </p:spPr>
        <p:txBody>
          <a:bodyPr/>
          <a:lstStyle/>
          <a:p>
            <a:r>
              <a:rPr lang="en-US" dirty="0" smtClean="0"/>
              <a:t>Our Scope</a:t>
            </a:r>
          </a:p>
        </p:txBody>
      </p:sp>
      <p:sp>
        <p:nvSpPr>
          <p:cNvPr id="8" name="Oval 7"/>
          <p:cNvSpPr/>
          <p:nvPr/>
        </p:nvSpPr>
        <p:spPr>
          <a:xfrm>
            <a:off x="1229271" y="2425006"/>
            <a:ext cx="2391052" cy="2391052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HTML</a:t>
            </a:r>
            <a:endParaRPr lang="en-US" sz="4267" b="1" dirty="0"/>
          </a:p>
        </p:txBody>
      </p:sp>
      <p:sp>
        <p:nvSpPr>
          <p:cNvPr id="9" name="Oval 8"/>
          <p:cNvSpPr/>
          <p:nvPr/>
        </p:nvSpPr>
        <p:spPr>
          <a:xfrm>
            <a:off x="3776175" y="2425006"/>
            <a:ext cx="2391052" cy="2391052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CSS</a:t>
            </a:r>
            <a:endParaRPr lang="en-US" sz="4267" b="1" dirty="0"/>
          </a:p>
        </p:txBody>
      </p:sp>
      <p:sp>
        <p:nvSpPr>
          <p:cNvPr id="10" name="Oval 9"/>
          <p:cNvSpPr/>
          <p:nvPr/>
        </p:nvSpPr>
        <p:spPr>
          <a:xfrm>
            <a:off x="6323079" y="2425006"/>
            <a:ext cx="2391052" cy="2391052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JS</a:t>
            </a:r>
            <a:endParaRPr lang="en-US" sz="4267" b="1" dirty="0"/>
          </a:p>
        </p:txBody>
      </p:sp>
      <p:sp>
        <p:nvSpPr>
          <p:cNvPr id="11" name="Oval 10"/>
          <p:cNvSpPr/>
          <p:nvPr/>
        </p:nvSpPr>
        <p:spPr>
          <a:xfrm>
            <a:off x="8869983" y="2425006"/>
            <a:ext cx="2391052" cy="2391052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Node.js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6387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rot="1988366">
            <a:off x="3544836" y="4428356"/>
            <a:ext cx="1267797" cy="1572851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HTML</a:t>
            </a:r>
            <a:endParaRPr lang="en-US" sz="2400" b="1" dirty="0"/>
          </a:p>
        </p:txBody>
      </p:sp>
      <p:sp>
        <p:nvSpPr>
          <p:cNvPr id="12" name="Oval 11"/>
          <p:cNvSpPr/>
          <p:nvPr/>
        </p:nvSpPr>
        <p:spPr>
          <a:xfrm rot="1988366">
            <a:off x="4954607" y="4428357"/>
            <a:ext cx="1267797" cy="1572851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CSS</a:t>
            </a:r>
            <a:endParaRPr lang="en-US" sz="2400" b="1" dirty="0"/>
          </a:p>
        </p:txBody>
      </p:sp>
      <p:sp>
        <p:nvSpPr>
          <p:cNvPr id="13" name="Oval 12"/>
          <p:cNvSpPr/>
          <p:nvPr/>
        </p:nvSpPr>
        <p:spPr>
          <a:xfrm rot="1988366">
            <a:off x="6338060" y="4380568"/>
            <a:ext cx="1267797" cy="1572851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JS</a:t>
            </a:r>
            <a:endParaRPr lang="en-US" sz="2400" b="1" dirty="0"/>
          </a:p>
        </p:txBody>
      </p:sp>
      <p:sp>
        <p:nvSpPr>
          <p:cNvPr id="14" name="Oval 13"/>
          <p:cNvSpPr/>
          <p:nvPr/>
        </p:nvSpPr>
        <p:spPr>
          <a:xfrm rot="1988366">
            <a:off x="7775998" y="4352763"/>
            <a:ext cx="1267797" cy="1572851"/>
          </a:xfrm>
          <a:prstGeom prst="ellipse">
            <a:avLst/>
          </a:prstGeom>
          <a:solidFill>
            <a:srgbClr val="88C34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b="1" dirty="0"/>
              <a:t>Node.js</a:t>
            </a:r>
            <a:endParaRPr lang="en-US" sz="1333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6157">
            <a:off x="3123833" y="3279079"/>
            <a:ext cx="1774888" cy="9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6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Design #1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17" y="1216109"/>
            <a:ext cx="8778167" cy="49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7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34" y="1"/>
            <a:ext cx="7568004" cy="6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22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82" y="26757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3000" dirty="0" smtClean="0">
                <a:latin typeface="Montserrat" panose="00000500000000000000" pitchFamily="50" charset="0"/>
              </a:rPr>
              <a:t>4 years </a:t>
            </a:r>
            <a:r>
              <a:rPr lang="en-US" sz="13000" dirty="0" smtClean="0">
                <a:latin typeface="Montserrat" panose="00000500000000000000" pitchFamily="50" charset="0"/>
              </a:rPr>
              <a:t>ago…</a:t>
            </a:r>
            <a:endParaRPr lang="en-US" sz="13000" dirty="0">
              <a:latin typeface="Montserrat" panose="00000500000000000000" pitchFamily="50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999510" y="3627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30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0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7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3367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199</Words>
  <Application>Microsoft Office PowerPoint</Application>
  <PresentationFormat>Widescreen</PresentationFormat>
  <Paragraphs>72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Montserrat</vt:lpstr>
      <vt:lpstr>Trebuchet MS</vt:lpstr>
      <vt:lpstr>Office Theme</vt:lpstr>
      <vt:lpstr>#RollingScopes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years ago…</vt:lpstr>
      <vt:lpstr>PowerPoint Presentation</vt:lpstr>
      <vt:lpstr>RSConf           2 Workshops    10+ Events            35+ Speakers       85+ Talks             150+    </vt:lpstr>
      <vt:lpstr>The Rolling Scopes meetups</vt:lpstr>
      <vt:lpstr>Grodno!!!</vt:lpstr>
      <vt:lpstr>PowerPoint Presentation</vt:lpstr>
      <vt:lpstr>Speakers wanted!</vt:lpstr>
      <vt:lpstr>Topics?</vt:lpstr>
      <vt:lpstr>PowerPoint Presentation</vt:lpstr>
      <vt:lpstr>The Rolling Scopes Conference 2017</vt:lpstr>
      <vt:lpstr>PowerPoint Presentation</vt:lpstr>
      <vt:lpstr>PowerPoint Presentation</vt:lpstr>
      <vt:lpstr>PowerPoint Presentation</vt:lpstr>
      <vt:lpstr>PowerPoint Presentation</vt:lpstr>
      <vt:lpstr>The Rolling Scopes School</vt:lpstr>
      <vt:lpstr>300</vt:lpstr>
      <vt:lpstr>PowerPoint Presentation</vt:lpstr>
      <vt:lpstr>https://rollingscopes.com/</vt:lpstr>
      <vt:lpstr>Thank you!</vt:lpstr>
      <vt:lpstr>PowerPoint Presentation</vt:lpstr>
      <vt:lpstr>The most interesting facts… </vt:lpstr>
      <vt:lpstr>World Usability Day</vt:lpstr>
    </vt:vector>
  </TitlesOfParts>
  <Company>EPAM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Dzmitry Varabei</dc:creator>
  <cp:lastModifiedBy>Dzmitry Varabei</cp:lastModifiedBy>
  <cp:revision>41</cp:revision>
  <dcterms:created xsi:type="dcterms:W3CDTF">2016-10-20T14:58:46Z</dcterms:created>
  <dcterms:modified xsi:type="dcterms:W3CDTF">2017-06-10T12:46:53Z</dcterms:modified>
</cp:coreProperties>
</file>